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BC17-EA6F-470D-B1CB-8F8638FD5D91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015CD-97DE-4FE3-BC4D-B12D22E471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7000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BC17-EA6F-470D-B1CB-8F8638FD5D91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015CD-97DE-4FE3-BC4D-B12D22E471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05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BC17-EA6F-470D-B1CB-8F8638FD5D91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015CD-97DE-4FE3-BC4D-B12D22E471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3649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BC17-EA6F-470D-B1CB-8F8638FD5D91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015CD-97DE-4FE3-BC4D-B12D22E471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7700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BC17-EA6F-470D-B1CB-8F8638FD5D91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015CD-97DE-4FE3-BC4D-B12D22E471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9083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BC17-EA6F-470D-B1CB-8F8638FD5D91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015CD-97DE-4FE3-BC4D-B12D22E471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5252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BC17-EA6F-470D-B1CB-8F8638FD5D91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015CD-97DE-4FE3-BC4D-B12D22E471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9561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BC17-EA6F-470D-B1CB-8F8638FD5D91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015CD-97DE-4FE3-BC4D-B12D22E471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8407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BC17-EA6F-470D-B1CB-8F8638FD5D91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015CD-97DE-4FE3-BC4D-B12D22E471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1322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BC17-EA6F-470D-B1CB-8F8638FD5D91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015CD-97DE-4FE3-BC4D-B12D22E471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625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BC17-EA6F-470D-B1CB-8F8638FD5D91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015CD-97DE-4FE3-BC4D-B12D22E471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1094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CBC17-EA6F-470D-B1CB-8F8638FD5D91}" type="datetimeFigureOut">
              <a:rPr lang="en-ZA" smtClean="0"/>
              <a:t>2016/10/29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015CD-97DE-4FE3-BC4D-B12D22E471C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64955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MEDIUM RANGE FORECAST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sz="4000" dirty="0" smtClean="0"/>
              <a:t>MAPUTO- MOZAMBIQUE</a:t>
            </a:r>
            <a:endParaRPr lang="en-ZA" sz="4000" dirty="0"/>
          </a:p>
        </p:txBody>
      </p:sp>
    </p:spTree>
    <p:extLst>
      <p:ext uri="{BB962C8B-B14F-4D97-AF65-F5344CB8AC3E}">
        <p14:creationId xmlns:p14="http://schemas.microsoft.com/office/powerpoint/2010/main" val="250920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ZA" sz="6600" dirty="0" err="1" smtClean="0"/>
              <a:t>EPSgrams</a:t>
            </a:r>
            <a:endParaRPr lang="en-ZA" sz="6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37420" y="1825625"/>
            <a:ext cx="4906296" cy="4702994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504054" y="1825626"/>
            <a:ext cx="6265159" cy="432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884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</a:t>
            </a:r>
            <a:r>
              <a:rPr lang="en-ZA" dirty="0" smtClean="0"/>
              <a:t>unday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Cloudiness over the area is expected to be </a:t>
            </a:r>
          </a:p>
          <a:p>
            <a:r>
              <a:rPr lang="en-ZA" dirty="0" smtClean="0"/>
              <a:t>Mostly Overcast</a:t>
            </a:r>
          </a:p>
          <a:p>
            <a:r>
              <a:rPr lang="en-ZA" dirty="0" smtClean="0"/>
              <a:t>Low chance of rainfall</a:t>
            </a:r>
          </a:p>
          <a:p>
            <a:r>
              <a:rPr lang="en-ZA" dirty="0" smtClean="0"/>
              <a:t>Wind will expected to range from 1.8 m/s up to 7m/s</a:t>
            </a:r>
          </a:p>
          <a:p>
            <a:r>
              <a:rPr lang="en-ZA" dirty="0" smtClean="0"/>
              <a:t>Minimum Temperature is expected to be expected to be 20⁰C</a:t>
            </a:r>
          </a:p>
          <a:p>
            <a:r>
              <a:rPr lang="en-ZA" dirty="0" smtClean="0"/>
              <a:t>Maximum Temperature is expected to be expected to be  32⁰C</a:t>
            </a:r>
            <a:br>
              <a:rPr lang="en-ZA" dirty="0" smtClean="0"/>
            </a:b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80285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Monday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Cloudiness over the area is expected to be </a:t>
            </a:r>
          </a:p>
          <a:p>
            <a:r>
              <a:rPr lang="en-ZA" dirty="0" smtClean="0"/>
              <a:t>Broken to overcast</a:t>
            </a:r>
          </a:p>
          <a:p>
            <a:r>
              <a:rPr lang="en-ZA" dirty="0" smtClean="0"/>
              <a:t>No rainfall</a:t>
            </a:r>
          </a:p>
          <a:p>
            <a:r>
              <a:rPr lang="en-ZA" dirty="0" smtClean="0"/>
              <a:t>Wind will expected to range from 1 m/s up to 6m/s</a:t>
            </a:r>
          </a:p>
          <a:p>
            <a:r>
              <a:rPr lang="en-ZA" dirty="0" smtClean="0"/>
              <a:t>Minimum Temperature is expected to be 21⁰C</a:t>
            </a:r>
          </a:p>
          <a:p>
            <a:r>
              <a:rPr lang="en-ZA" dirty="0" smtClean="0"/>
              <a:t>Maximum Temperature is expected to be  36⁰C</a:t>
            </a:r>
            <a:br>
              <a:rPr lang="en-ZA" dirty="0" smtClean="0"/>
            </a:b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1894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Tuesday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Cloudiness over the area is expected to be </a:t>
            </a:r>
          </a:p>
          <a:p>
            <a:r>
              <a:rPr lang="en-ZA" dirty="0" smtClean="0"/>
              <a:t>Broken to scatter cloud</a:t>
            </a:r>
          </a:p>
          <a:p>
            <a:r>
              <a:rPr lang="en-ZA" dirty="0" smtClean="0"/>
              <a:t>Low chance of rainfall</a:t>
            </a:r>
          </a:p>
          <a:p>
            <a:r>
              <a:rPr lang="en-ZA" dirty="0" smtClean="0"/>
              <a:t>Wind will expected to range from 1 m/s up to 7m/s</a:t>
            </a:r>
          </a:p>
          <a:p>
            <a:r>
              <a:rPr lang="en-ZA" dirty="0" smtClean="0"/>
              <a:t>Minimum Temperature is expected to be 22⁰C</a:t>
            </a:r>
          </a:p>
          <a:p>
            <a:r>
              <a:rPr lang="en-ZA" dirty="0" smtClean="0"/>
              <a:t>Maximum Temperature is expected to be  27⁰C</a:t>
            </a:r>
            <a:br>
              <a:rPr lang="en-ZA" dirty="0" smtClean="0"/>
            </a:b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75702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DAR ES SALAAM</a:t>
            </a:r>
            <a:endParaRPr lang="en-Z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553496"/>
            <a:ext cx="5181600" cy="4699819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69625" y="1553496"/>
            <a:ext cx="4581833" cy="50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929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148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MEDIUM RANGE FORECAST</vt:lpstr>
      <vt:lpstr>EPSgrams</vt:lpstr>
      <vt:lpstr>Sunday</vt:lpstr>
      <vt:lpstr>Monday</vt:lpstr>
      <vt:lpstr>Tuesday</vt:lpstr>
      <vt:lpstr>DAR ES SALAAM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MEDIUM RANGE FORECAST</dc:title>
  <dc:creator>msgtr11</dc:creator>
  <cp:lastModifiedBy>msgtr11</cp:lastModifiedBy>
  <cp:revision>11</cp:revision>
  <dcterms:created xsi:type="dcterms:W3CDTF">2016-10-29T09:18:41Z</dcterms:created>
  <dcterms:modified xsi:type="dcterms:W3CDTF">2016-10-29T10:08:56Z</dcterms:modified>
</cp:coreProperties>
</file>